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F7E8-0D5D-4302-9793-9BA55902814D}" type="datetimeFigureOut">
              <a:rPr lang="en-ZA" smtClean="0"/>
              <a:pPr/>
              <a:t>2016/08/25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4EE2-6513-4AB9-8E61-FDCE8A86B26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27584" y="116632"/>
            <a:ext cx="7416824" cy="3651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2000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45MW OF HYDRO POWER FROM MASSINGIR DAM</a:t>
            </a:r>
            <a:endParaRPr lang="en-US" sz="2000" b="1" i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030" name="Picture 6" descr="https://waterjournalistsafrica.files.wordpress.com/2013/06/missingir-dam-in-mozamb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5292080" cy="2990850"/>
          </a:xfrm>
          <a:prstGeom prst="rect">
            <a:avLst/>
          </a:prstGeom>
          <a:noFill/>
        </p:spPr>
      </p:pic>
      <p:pic>
        <p:nvPicPr>
          <p:cNvPr id="1032" name="Picture 8" descr="http://www.ljindustries.com/Hydro_p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9144000" cy="3284984"/>
          </a:xfrm>
          <a:prstGeom prst="rect">
            <a:avLst/>
          </a:prstGeom>
          <a:noFill/>
        </p:spPr>
      </p:pic>
      <p:pic>
        <p:nvPicPr>
          <p:cNvPr id="9" name="Picture 1" descr="\\Server\hba\HB&amp;A\HB&amp;A OPERATIONS\ALL CONSULTING WORK IN PROGRESS\CCI CTL SAVANNA\Presentations\Mozambique fl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179512" y="0"/>
            <a:ext cx="582159" cy="552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7284" name="Picture 4" descr="https://upload.wikimedia.org/wikipedia/commons/thumb/0/09/Water_turbine_(en_2).svg/2000px-Water_turbine_(en_2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620688"/>
            <a:ext cx="2880320" cy="2808312"/>
          </a:xfrm>
          <a:prstGeom prst="rect">
            <a:avLst/>
          </a:prstGeom>
          <a:noFill/>
        </p:spPr>
      </p:pic>
      <p:pic>
        <p:nvPicPr>
          <p:cNvPr id="97285" name="Picture 1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0"/>
            <a:ext cx="101041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</dc:creator>
  <cp:lastModifiedBy>Hugh</cp:lastModifiedBy>
  <cp:revision>1</cp:revision>
  <dcterms:created xsi:type="dcterms:W3CDTF">2016-08-25T12:29:25Z</dcterms:created>
  <dcterms:modified xsi:type="dcterms:W3CDTF">2016-08-25T12:30:15Z</dcterms:modified>
</cp:coreProperties>
</file>